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2" d="100"/>
          <a:sy n="92" d="100"/>
        </p:scale>
        <p:origin x="9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CasinoSim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Paige Johnson, Derek Gorthy, Michael Condon</a:t>
            </a:r>
          </a:p>
        </p:txBody>
      </p:sp>
    </p:spTree>
    <p:extLst>
      <p:ext uri="{BB962C8B-B14F-4D97-AF65-F5344CB8AC3E}">
        <p14:creationId xmlns:p14="http://schemas.microsoft.com/office/powerpoint/2010/main" val="135689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3" name="CasinoSim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2673" y="0"/>
            <a:ext cx="11083636" cy="686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9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Originally declared each on individually</a:t>
            </a:r>
          </a:p>
          <a:p>
            <a:r>
              <a:rPr lang="en-US" sz="2400" dirty="0"/>
              <a:t>Revised to utilize the decorator class to avoid bloated code</a:t>
            </a:r>
          </a:p>
          <a:p>
            <a:r>
              <a:rPr lang="en-US" sz="2400" dirty="0"/>
              <a:t>More generally, decorator is a useful pattern if aspects of a game can be generalized to individual components</a:t>
            </a:r>
          </a:p>
        </p:txBody>
      </p:sp>
    </p:spTree>
    <p:extLst>
      <p:ext uri="{BB962C8B-B14F-4D97-AF65-F5344CB8AC3E}">
        <p14:creationId xmlns:p14="http://schemas.microsoft.com/office/powerpoint/2010/main" val="258810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" y="0"/>
            <a:ext cx="1053465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5827170" cy="28340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5361451"/>
            <a:ext cx="2016224" cy="1496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63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28400" y="0"/>
            <a:ext cx="863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09750" y="5314950"/>
            <a:ext cx="685800" cy="1543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02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590"/>
            <a:ext cx="12191999" cy="68695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0"/>
            <a:ext cx="7212254" cy="27250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961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Extensibility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Designed system to accommodate other business types in the future</a:t>
            </a:r>
          </a:p>
          <a:p>
            <a:r>
              <a:rPr lang="en-US" sz="2400" dirty="0"/>
              <a:t>While we never proposed different types of businesses, we thought it was important to leave code open </a:t>
            </a:r>
            <a:r>
              <a:rPr lang="en-US" sz="2400"/>
              <a:t>to expansion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6897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216" y="222011"/>
            <a:ext cx="8254627" cy="65434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363645" y="236170"/>
            <a:ext cx="2779534" cy="36515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373624" y="153347"/>
            <a:ext cx="494117" cy="15107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8175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111</TotalTime>
  <Words>80</Words>
  <Application>Microsoft Office PowerPoint</Application>
  <PresentationFormat>Widescreen</PresentationFormat>
  <Paragraphs>11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CasinoSim</vt:lpstr>
      <vt:lpstr>Demo</vt:lpstr>
      <vt:lpstr>Game Implementation</vt:lpstr>
      <vt:lpstr>PowerPoint Presentation</vt:lpstr>
      <vt:lpstr>Demo Here</vt:lpstr>
      <vt:lpstr>Further Extensibility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CasinoSim</dc:title>
  <dc:creator>Derek Gorthy</dc:creator>
  <cp:lastModifiedBy>Derek Gorthy</cp:lastModifiedBy>
  <cp:revision>7</cp:revision>
  <dcterms:created xsi:type="dcterms:W3CDTF">2017-05-02T02:25:26Z</dcterms:created>
  <dcterms:modified xsi:type="dcterms:W3CDTF">2017-05-02T08:56:24Z</dcterms:modified>
</cp:coreProperties>
</file>

<file path=docProps/thumbnail.jpeg>
</file>